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6"/>
  </p:notesMasterIdLst>
  <p:sldIdLst>
    <p:sldId id="636" r:id="rId2"/>
    <p:sldId id="1366" r:id="rId3"/>
    <p:sldId id="1419" r:id="rId4"/>
    <p:sldId id="1420" r:id="rId5"/>
    <p:sldId id="1421" r:id="rId6"/>
    <p:sldId id="1367" r:id="rId7"/>
    <p:sldId id="1299" r:id="rId8"/>
    <p:sldId id="1393" r:id="rId9"/>
    <p:sldId id="1385" r:id="rId10"/>
    <p:sldId id="1422" r:id="rId11"/>
    <p:sldId id="1394" r:id="rId12"/>
    <p:sldId id="1423" r:id="rId13"/>
    <p:sldId id="1403" r:id="rId14"/>
    <p:sldId id="142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057BBE-7C9A-42BF-AC06-52F337B35A48}" v="1682" dt="2025-07-12T22:29:39.6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4" d="100"/>
          <a:sy n="54" d="100"/>
        </p:scale>
        <p:origin x="72"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48057BBE-7C9A-42BF-AC06-52F337B35A48}"/>
    <pc:docChg chg="undo custSel addSld delSld modSld sldOrd">
      <pc:chgData name="Ed Godfrey" userId="61aa7c48ee0e3db0" providerId="LiveId" clId="{48057BBE-7C9A-42BF-AC06-52F337B35A48}" dt="2025-07-12T22:29:44.279" v="2849" actId="47"/>
      <pc:docMkLst>
        <pc:docMk/>
      </pc:docMkLst>
      <pc:sldChg chg="modSp mod">
        <pc:chgData name="Ed Godfrey" userId="61aa7c48ee0e3db0" providerId="LiveId" clId="{48057BBE-7C9A-42BF-AC06-52F337B35A48}" dt="2025-07-12T18:04:01.454" v="24" actId="6549"/>
        <pc:sldMkLst>
          <pc:docMk/>
          <pc:sldMk cId="286626818" sldId="636"/>
        </pc:sldMkLst>
        <pc:spChg chg="mod">
          <ac:chgData name="Ed Godfrey" userId="61aa7c48ee0e3db0" providerId="LiveId" clId="{48057BBE-7C9A-42BF-AC06-52F337B35A48}" dt="2025-07-12T18:03:55.852" v="14" actId="6549"/>
          <ac:spMkLst>
            <pc:docMk/>
            <pc:sldMk cId="286626818" sldId="636"/>
            <ac:spMk id="3" creationId="{1206BF46-F60A-B583-BE9A-98813DA83DD6}"/>
          </ac:spMkLst>
        </pc:spChg>
        <pc:spChg chg="mod">
          <ac:chgData name="Ed Godfrey" userId="61aa7c48ee0e3db0" providerId="LiveId" clId="{48057BBE-7C9A-42BF-AC06-52F337B35A48}" dt="2025-07-12T18:04:01.454" v="24" actId="6549"/>
          <ac:spMkLst>
            <pc:docMk/>
            <pc:sldMk cId="286626818" sldId="636"/>
            <ac:spMk id="4" creationId="{E81091B1-FFCB-0593-6511-1E1CB61C648D}"/>
          </ac:spMkLst>
        </pc:spChg>
      </pc:sldChg>
      <pc:sldChg chg="addSp modSp mod modAnim">
        <pc:chgData name="Ed Godfrey" userId="61aa7c48ee0e3db0" providerId="LiveId" clId="{48057BBE-7C9A-42BF-AC06-52F337B35A48}" dt="2025-07-12T21:32:22.597" v="1450" actId="20577"/>
        <pc:sldMkLst>
          <pc:docMk/>
          <pc:sldMk cId="1690934050" sldId="1299"/>
        </pc:sldMkLst>
        <pc:spChg chg="add mod">
          <ac:chgData name="Ed Godfrey" userId="61aa7c48ee0e3db0" providerId="LiveId" clId="{48057BBE-7C9A-42BF-AC06-52F337B35A48}" dt="2025-07-12T18:57:06.331" v="1154" actId="122"/>
          <ac:spMkLst>
            <pc:docMk/>
            <pc:sldMk cId="1690934050" sldId="1299"/>
            <ac:spMk id="2" creationId="{189729CC-9177-9685-592F-6FE9A868BDD1}"/>
          </ac:spMkLst>
        </pc:spChg>
        <pc:spChg chg="mod">
          <ac:chgData name="Ed Godfrey" userId="61aa7c48ee0e3db0" providerId="LiveId" clId="{48057BBE-7C9A-42BF-AC06-52F337B35A48}" dt="2025-07-12T21:32:22.597" v="1450" actId="20577"/>
          <ac:spMkLst>
            <pc:docMk/>
            <pc:sldMk cId="1690934050" sldId="1299"/>
            <ac:spMk id="3" creationId="{E90FF165-4FF5-C3AF-C64D-80FE4F6997D5}"/>
          </ac:spMkLst>
        </pc:spChg>
        <pc:spChg chg="mod">
          <ac:chgData name="Ed Godfrey" userId="61aa7c48ee0e3db0" providerId="LiveId" clId="{48057BBE-7C9A-42BF-AC06-52F337B35A48}" dt="2025-07-12T18:43:02.723" v="796" actId="6549"/>
          <ac:spMkLst>
            <pc:docMk/>
            <pc:sldMk cId="1690934050" sldId="1299"/>
            <ac:spMk id="6" creationId="{2492ECF9-8F86-6F52-E9CA-C9F5E25BBB0D}"/>
          </ac:spMkLst>
        </pc:spChg>
      </pc:sldChg>
      <pc:sldChg chg="del">
        <pc:chgData name="Ed Godfrey" userId="61aa7c48ee0e3db0" providerId="LiveId" clId="{48057BBE-7C9A-42BF-AC06-52F337B35A48}" dt="2025-07-12T22:29:44.279" v="2849" actId="47"/>
        <pc:sldMkLst>
          <pc:docMk/>
          <pc:sldMk cId="722476942" sldId="1344"/>
        </pc:sldMkLst>
      </pc:sldChg>
      <pc:sldChg chg="modSp mod">
        <pc:chgData name="Ed Godfrey" userId="61aa7c48ee0e3db0" providerId="LiveId" clId="{48057BBE-7C9A-42BF-AC06-52F337B35A48}" dt="2025-07-12T18:04:52.229" v="33" actId="20577"/>
        <pc:sldMkLst>
          <pc:docMk/>
          <pc:sldMk cId="1731925197" sldId="1366"/>
        </pc:sldMkLst>
        <pc:spChg chg="mod">
          <ac:chgData name="Ed Godfrey" userId="61aa7c48ee0e3db0" providerId="LiveId" clId="{48057BBE-7C9A-42BF-AC06-52F337B35A48}" dt="2025-07-12T18:04:48.030" v="31" actId="20577"/>
          <ac:spMkLst>
            <pc:docMk/>
            <pc:sldMk cId="1731925197" sldId="1366"/>
            <ac:spMk id="3" creationId="{C54AEBB3-90F9-5FAA-7504-8EF00651D0D4}"/>
          </ac:spMkLst>
        </pc:spChg>
        <pc:spChg chg="mod">
          <ac:chgData name="Ed Godfrey" userId="61aa7c48ee0e3db0" providerId="LiveId" clId="{48057BBE-7C9A-42BF-AC06-52F337B35A48}" dt="2025-07-12T18:04:52.229" v="33" actId="20577"/>
          <ac:spMkLst>
            <pc:docMk/>
            <pc:sldMk cId="1731925197" sldId="1366"/>
            <ac:spMk id="6" creationId="{3E3A90D0-E6BF-FBD7-3267-BAAD9A994401}"/>
          </ac:spMkLst>
        </pc:spChg>
      </pc:sldChg>
      <pc:sldChg chg="addSp modSp mod ord modAnim">
        <pc:chgData name="Ed Godfrey" userId="61aa7c48ee0e3db0" providerId="LiveId" clId="{48057BBE-7C9A-42BF-AC06-52F337B35A48}" dt="2025-07-12T21:30:39.270" v="1323" actId="1035"/>
        <pc:sldMkLst>
          <pc:docMk/>
          <pc:sldMk cId="2163520185" sldId="1367"/>
        </pc:sldMkLst>
        <pc:spChg chg="add mod">
          <ac:chgData name="Ed Godfrey" userId="61aa7c48ee0e3db0" providerId="LiveId" clId="{48057BBE-7C9A-42BF-AC06-52F337B35A48}" dt="2025-07-12T21:30:35.423" v="1319" actId="1035"/>
          <ac:spMkLst>
            <pc:docMk/>
            <pc:sldMk cId="2163520185" sldId="1367"/>
            <ac:spMk id="2" creationId="{7FF613C9-3240-F336-3168-65B7A24D3D6F}"/>
          </ac:spMkLst>
        </pc:spChg>
        <pc:spChg chg="mod">
          <ac:chgData name="Ed Godfrey" userId="61aa7c48ee0e3db0" providerId="LiveId" clId="{48057BBE-7C9A-42BF-AC06-52F337B35A48}" dt="2025-07-12T21:30:30.930" v="1315" actId="1035"/>
          <ac:spMkLst>
            <pc:docMk/>
            <pc:sldMk cId="2163520185" sldId="1367"/>
            <ac:spMk id="3" creationId="{50C5845A-1FEA-B6B7-A015-8F574B2B660C}"/>
          </ac:spMkLst>
        </pc:spChg>
        <pc:spChg chg="add mod">
          <ac:chgData name="Ed Godfrey" userId="61aa7c48ee0e3db0" providerId="LiveId" clId="{48057BBE-7C9A-42BF-AC06-52F337B35A48}" dt="2025-07-12T21:30:39.270" v="1323" actId="1035"/>
          <ac:spMkLst>
            <pc:docMk/>
            <pc:sldMk cId="2163520185" sldId="1367"/>
            <ac:spMk id="4" creationId="{C7B80A5F-233E-64FF-AB92-7EF9B06E2E8C}"/>
          </ac:spMkLst>
        </pc:spChg>
        <pc:spChg chg="mod">
          <ac:chgData name="Ed Godfrey" userId="61aa7c48ee0e3db0" providerId="LiveId" clId="{48057BBE-7C9A-42BF-AC06-52F337B35A48}" dt="2025-07-12T18:16:30.564" v="510" actId="20577"/>
          <ac:spMkLst>
            <pc:docMk/>
            <pc:sldMk cId="2163520185" sldId="1367"/>
            <ac:spMk id="6" creationId="{B1AA492F-7A6D-B7D4-EEBF-E1FA7EABA7B2}"/>
          </ac:spMkLst>
        </pc:spChg>
      </pc:sldChg>
      <pc:sldChg chg="modSp mod">
        <pc:chgData name="Ed Godfrey" userId="61aa7c48ee0e3db0" providerId="LiveId" clId="{48057BBE-7C9A-42BF-AC06-52F337B35A48}" dt="2025-07-12T21:48:58.565" v="1624" actId="20577"/>
        <pc:sldMkLst>
          <pc:docMk/>
          <pc:sldMk cId="3233788010" sldId="1385"/>
        </pc:sldMkLst>
        <pc:spChg chg="mod">
          <ac:chgData name="Ed Godfrey" userId="61aa7c48ee0e3db0" providerId="LiveId" clId="{48057BBE-7C9A-42BF-AC06-52F337B35A48}" dt="2025-07-12T21:48:44.892" v="1595" actId="1036"/>
          <ac:spMkLst>
            <pc:docMk/>
            <pc:sldMk cId="3233788010" sldId="1385"/>
            <ac:spMk id="3" creationId="{53C3A2C3-FB6D-1F3A-CE78-64AB35FC9D42}"/>
          </ac:spMkLst>
        </pc:spChg>
        <pc:spChg chg="mod">
          <ac:chgData name="Ed Godfrey" userId="61aa7c48ee0e3db0" providerId="LiveId" clId="{48057BBE-7C9A-42BF-AC06-52F337B35A48}" dt="2025-07-12T21:48:58.565" v="1624" actId="20577"/>
          <ac:spMkLst>
            <pc:docMk/>
            <pc:sldMk cId="3233788010" sldId="1385"/>
            <ac:spMk id="6" creationId="{917F98CE-6C9D-4975-3A9A-1D90D1C296F5}"/>
          </ac:spMkLst>
        </pc:spChg>
      </pc:sldChg>
      <pc:sldChg chg="modSp mod modAnim">
        <pc:chgData name="Ed Godfrey" userId="61aa7c48ee0e3db0" providerId="LiveId" clId="{48057BBE-7C9A-42BF-AC06-52F337B35A48}" dt="2025-07-12T21:36:12.725" v="1579" actId="5793"/>
        <pc:sldMkLst>
          <pc:docMk/>
          <pc:sldMk cId="3784119113" sldId="1393"/>
        </pc:sldMkLst>
        <pc:spChg chg="mod">
          <ac:chgData name="Ed Godfrey" userId="61aa7c48ee0e3db0" providerId="LiveId" clId="{48057BBE-7C9A-42BF-AC06-52F337B35A48}" dt="2025-07-12T21:35:54.510" v="1518" actId="20577"/>
          <ac:spMkLst>
            <pc:docMk/>
            <pc:sldMk cId="3784119113" sldId="1393"/>
            <ac:spMk id="3" creationId="{CA104D7E-38BA-E4C9-1698-24AC7AFE5377}"/>
          </ac:spMkLst>
        </pc:spChg>
        <pc:spChg chg="mod">
          <ac:chgData name="Ed Godfrey" userId="61aa7c48ee0e3db0" providerId="LiveId" clId="{48057BBE-7C9A-42BF-AC06-52F337B35A48}" dt="2025-07-12T21:36:12.725" v="1579" actId="5793"/>
          <ac:spMkLst>
            <pc:docMk/>
            <pc:sldMk cId="3784119113" sldId="1393"/>
            <ac:spMk id="4" creationId="{E9817BA9-EF25-6163-7A5F-E5E891FD7E35}"/>
          </ac:spMkLst>
        </pc:spChg>
        <pc:spChg chg="mod">
          <ac:chgData name="Ed Godfrey" userId="61aa7c48ee0e3db0" providerId="LiveId" clId="{48057BBE-7C9A-42BF-AC06-52F337B35A48}" dt="2025-07-12T21:35:31.648" v="1464" actId="6549"/>
          <ac:spMkLst>
            <pc:docMk/>
            <pc:sldMk cId="3784119113" sldId="1393"/>
            <ac:spMk id="6" creationId="{0AC72C2D-FC79-4D8F-FDDF-6701081DA680}"/>
          </ac:spMkLst>
        </pc:spChg>
      </pc:sldChg>
      <pc:sldChg chg="modSp mod modAnim">
        <pc:chgData name="Ed Godfrey" userId="61aa7c48ee0e3db0" providerId="LiveId" clId="{48057BBE-7C9A-42BF-AC06-52F337B35A48}" dt="2025-07-12T22:17:08.828" v="2666" actId="20577"/>
        <pc:sldMkLst>
          <pc:docMk/>
          <pc:sldMk cId="3829260941" sldId="1394"/>
        </pc:sldMkLst>
        <pc:spChg chg="mod">
          <ac:chgData name="Ed Godfrey" userId="61aa7c48ee0e3db0" providerId="LiveId" clId="{48057BBE-7C9A-42BF-AC06-52F337B35A48}" dt="2025-07-12T22:17:08.828" v="2666" actId="20577"/>
          <ac:spMkLst>
            <pc:docMk/>
            <pc:sldMk cId="3829260941" sldId="1394"/>
            <ac:spMk id="3" creationId="{52D60C93-C5F9-9B7E-FA93-66559E0F398F}"/>
          </ac:spMkLst>
        </pc:spChg>
        <pc:spChg chg="mod">
          <ac:chgData name="Ed Godfrey" userId="61aa7c48ee0e3db0" providerId="LiveId" clId="{48057BBE-7C9A-42BF-AC06-52F337B35A48}" dt="2025-07-12T21:58:59.796" v="1893" actId="20577"/>
          <ac:spMkLst>
            <pc:docMk/>
            <pc:sldMk cId="3829260941" sldId="1394"/>
            <ac:spMk id="6" creationId="{DDD94F1C-3229-9D83-13A9-FE3728D5584C}"/>
          </ac:spMkLst>
        </pc:spChg>
      </pc:sldChg>
      <pc:sldChg chg="del">
        <pc:chgData name="Ed Godfrey" userId="61aa7c48ee0e3db0" providerId="LiveId" clId="{48057BBE-7C9A-42BF-AC06-52F337B35A48}" dt="2025-07-12T22:29:44.279" v="2849" actId="47"/>
        <pc:sldMkLst>
          <pc:docMk/>
          <pc:sldMk cId="83617929" sldId="1396"/>
        </pc:sldMkLst>
      </pc:sldChg>
      <pc:sldChg chg="del">
        <pc:chgData name="Ed Godfrey" userId="61aa7c48ee0e3db0" providerId="LiveId" clId="{48057BBE-7C9A-42BF-AC06-52F337B35A48}" dt="2025-07-12T22:29:44.279" v="2849" actId="47"/>
        <pc:sldMkLst>
          <pc:docMk/>
          <pc:sldMk cId="546926411" sldId="1397"/>
        </pc:sldMkLst>
      </pc:sldChg>
      <pc:sldChg chg="del">
        <pc:chgData name="Ed Godfrey" userId="61aa7c48ee0e3db0" providerId="LiveId" clId="{48057BBE-7C9A-42BF-AC06-52F337B35A48}" dt="2025-07-12T22:29:44.279" v="2849" actId="47"/>
        <pc:sldMkLst>
          <pc:docMk/>
          <pc:sldMk cId="968233260" sldId="1398"/>
        </pc:sldMkLst>
      </pc:sldChg>
      <pc:sldChg chg="del">
        <pc:chgData name="Ed Godfrey" userId="61aa7c48ee0e3db0" providerId="LiveId" clId="{48057BBE-7C9A-42BF-AC06-52F337B35A48}" dt="2025-07-12T22:29:44.279" v="2849" actId="47"/>
        <pc:sldMkLst>
          <pc:docMk/>
          <pc:sldMk cId="3387618063" sldId="1399"/>
        </pc:sldMkLst>
      </pc:sldChg>
      <pc:sldChg chg="del">
        <pc:chgData name="Ed Godfrey" userId="61aa7c48ee0e3db0" providerId="LiveId" clId="{48057BBE-7C9A-42BF-AC06-52F337B35A48}" dt="2025-07-12T22:29:44.279" v="2849" actId="47"/>
        <pc:sldMkLst>
          <pc:docMk/>
          <pc:sldMk cId="2466262330" sldId="1400"/>
        </pc:sldMkLst>
      </pc:sldChg>
      <pc:sldChg chg="del">
        <pc:chgData name="Ed Godfrey" userId="61aa7c48ee0e3db0" providerId="LiveId" clId="{48057BBE-7C9A-42BF-AC06-52F337B35A48}" dt="2025-07-12T22:29:44.279" v="2849" actId="47"/>
        <pc:sldMkLst>
          <pc:docMk/>
          <pc:sldMk cId="2360452134" sldId="1401"/>
        </pc:sldMkLst>
      </pc:sldChg>
      <pc:sldChg chg="modSp mod modAnim">
        <pc:chgData name="Ed Godfrey" userId="61aa7c48ee0e3db0" providerId="LiveId" clId="{48057BBE-7C9A-42BF-AC06-52F337B35A48}" dt="2025-07-12T22:25:59.783" v="2847" actId="20577"/>
        <pc:sldMkLst>
          <pc:docMk/>
          <pc:sldMk cId="2511433202" sldId="1403"/>
        </pc:sldMkLst>
        <pc:spChg chg="mod">
          <ac:chgData name="Ed Godfrey" userId="61aa7c48ee0e3db0" providerId="LiveId" clId="{48057BBE-7C9A-42BF-AC06-52F337B35A48}" dt="2025-07-12T22:25:34.457" v="2818" actId="255"/>
          <ac:spMkLst>
            <pc:docMk/>
            <pc:sldMk cId="2511433202" sldId="1403"/>
            <ac:spMk id="3" creationId="{51C466CD-ABD7-5E0A-80FD-2112A4A6D646}"/>
          </ac:spMkLst>
        </pc:spChg>
        <pc:spChg chg="mod">
          <ac:chgData name="Ed Godfrey" userId="61aa7c48ee0e3db0" providerId="LiveId" clId="{48057BBE-7C9A-42BF-AC06-52F337B35A48}" dt="2025-07-12T22:25:59.783" v="2847" actId="20577"/>
          <ac:spMkLst>
            <pc:docMk/>
            <pc:sldMk cId="2511433202" sldId="1403"/>
            <ac:spMk id="6" creationId="{95644DE4-9316-3641-06CD-BB04F6D51204}"/>
          </ac:spMkLst>
        </pc:spChg>
      </pc:sldChg>
      <pc:sldChg chg="del">
        <pc:chgData name="Ed Godfrey" userId="61aa7c48ee0e3db0" providerId="LiveId" clId="{48057BBE-7C9A-42BF-AC06-52F337B35A48}" dt="2025-07-12T22:29:44.279" v="2849" actId="47"/>
        <pc:sldMkLst>
          <pc:docMk/>
          <pc:sldMk cId="3470302492" sldId="1404"/>
        </pc:sldMkLst>
      </pc:sldChg>
      <pc:sldChg chg="del">
        <pc:chgData name="Ed Godfrey" userId="61aa7c48ee0e3db0" providerId="LiveId" clId="{48057BBE-7C9A-42BF-AC06-52F337B35A48}" dt="2025-07-12T22:29:44.279" v="2849" actId="47"/>
        <pc:sldMkLst>
          <pc:docMk/>
          <pc:sldMk cId="3703467545" sldId="1405"/>
        </pc:sldMkLst>
      </pc:sldChg>
      <pc:sldChg chg="del">
        <pc:chgData name="Ed Godfrey" userId="61aa7c48ee0e3db0" providerId="LiveId" clId="{48057BBE-7C9A-42BF-AC06-52F337B35A48}" dt="2025-07-12T22:29:44.279" v="2849" actId="47"/>
        <pc:sldMkLst>
          <pc:docMk/>
          <pc:sldMk cId="35319267" sldId="1406"/>
        </pc:sldMkLst>
      </pc:sldChg>
      <pc:sldChg chg="del">
        <pc:chgData name="Ed Godfrey" userId="61aa7c48ee0e3db0" providerId="LiveId" clId="{48057BBE-7C9A-42BF-AC06-52F337B35A48}" dt="2025-07-12T22:29:44.279" v="2849" actId="47"/>
        <pc:sldMkLst>
          <pc:docMk/>
          <pc:sldMk cId="3018021902" sldId="1407"/>
        </pc:sldMkLst>
      </pc:sldChg>
      <pc:sldChg chg="del">
        <pc:chgData name="Ed Godfrey" userId="61aa7c48ee0e3db0" providerId="LiveId" clId="{48057BBE-7C9A-42BF-AC06-52F337B35A48}" dt="2025-07-12T22:29:44.279" v="2849" actId="47"/>
        <pc:sldMkLst>
          <pc:docMk/>
          <pc:sldMk cId="477563828" sldId="1408"/>
        </pc:sldMkLst>
      </pc:sldChg>
      <pc:sldChg chg="del">
        <pc:chgData name="Ed Godfrey" userId="61aa7c48ee0e3db0" providerId="LiveId" clId="{48057BBE-7C9A-42BF-AC06-52F337B35A48}" dt="2025-07-12T22:29:44.279" v="2849" actId="47"/>
        <pc:sldMkLst>
          <pc:docMk/>
          <pc:sldMk cId="1383943299" sldId="1409"/>
        </pc:sldMkLst>
      </pc:sldChg>
      <pc:sldChg chg="del">
        <pc:chgData name="Ed Godfrey" userId="61aa7c48ee0e3db0" providerId="LiveId" clId="{48057BBE-7C9A-42BF-AC06-52F337B35A48}" dt="2025-07-12T22:29:44.279" v="2849" actId="47"/>
        <pc:sldMkLst>
          <pc:docMk/>
          <pc:sldMk cId="2694054663" sldId="1410"/>
        </pc:sldMkLst>
      </pc:sldChg>
      <pc:sldChg chg="del">
        <pc:chgData name="Ed Godfrey" userId="61aa7c48ee0e3db0" providerId="LiveId" clId="{48057BBE-7C9A-42BF-AC06-52F337B35A48}" dt="2025-07-12T22:29:44.279" v="2849" actId="47"/>
        <pc:sldMkLst>
          <pc:docMk/>
          <pc:sldMk cId="392615489" sldId="1411"/>
        </pc:sldMkLst>
      </pc:sldChg>
      <pc:sldChg chg="del">
        <pc:chgData name="Ed Godfrey" userId="61aa7c48ee0e3db0" providerId="LiveId" clId="{48057BBE-7C9A-42BF-AC06-52F337B35A48}" dt="2025-07-12T22:29:44.279" v="2849" actId="47"/>
        <pc:sldMkLst>
          <pc:docMk/>
          <pc:sldMk cId="2919040430" sldId="1412"/>
        </pc:sldMkLst>
      </pc:sldChg>
      <pc:sldChg chg="del">
        <pc:chgData name="Ed Godfrey" userId="61aa7c48ee0e3db0" providerId="LiveId" clId="{48057BBE-7C9A-42BF-AC06-52F337B35A48}" dt="2025-07-12T22:29:44.279" v="2849" actId="47"/>
        <pc:sldMkLst>
          <pc:docMk/>
          <pc:sldMk cId="4214991364" sldId="1413"/>
        </pc:sldMkLst>
      </pc:sldChg>
      <pc:sldChg chg="del">
        <pc:chgData name="Ed Godfrey" userId="61aa7c48ee0e3db0" providerId="LiveId" clId="{48057BBE-7C9A-42BF-AC06-52F337B35A48}" dt="2025-07-12T22:29:44.279" v="2849" actId="47"/>
        <pc:sldMkLst>
          <pc:docMk/>
          <pc:sldMk cId="1913012581" sldId="1414"/>
        </pc:sldMkLst>
      </pc:sldChg>
      <pc:sldChg chg="del">
        <pc:chgData name="Ed Godfrey" userId="61aa7c48ee0e3db0" providerId="LiveId" clId="{48057BBE-7C9A-42BF-AC06-52F337B35A48}" dt="2025-07-12T22:29:44.279" v="2849" actId="47"/>
        <pc:sldMkLst>
          <pc:docMk/>
          <pc:sldMk cId="521653311" sldId="1415"/>
        </pc:sldMkLst>
      </pc:sldChg>
      <pc:sldChg chg="del">
        <pc:chgData name="Ed Godfrey" userId="61aa7c48ee0e3db0" providerId="LiveId" clId="{48057BBE-7C9A-42BF-AC06-52F337B35A48}" dt="2025-07-12T22:29:44.279" v="2849" actId="47"/>
        <pc:sldMkLst>
          <pc:docMk/>
          <pc:sldMk cId="3453522180" sldId="1416"/>
        </pc:sldMkLst>
      </pc:sldChg>
      <pc:sldChg chg="del">
        <pc:chgData name="Ed Godfrey" userId="61aa7c48ee0e3db0" providerId="LiveId" clId="{48057BBE-7C9A-42BF-AC06-52F337B35A48}" dt="2025-07-12T22:29:44.279" v="2849" actId="47"/>
        <pc:sldMkLst>
          <pc:docMk/>
          <pc:sldMk cId="1444002694" sldId="1417"/>
        </pc:sldMkLst>
      </pc:sldChg>
      <pc:sldChg chg="del">
        <pc:chgData name="Ed Godfrey" userId="61aa7c48ee0e3db0" providerId="LiveId" clId="{48057BBE-7C9A-42BF-AC06-52F337B35A48}" dt="2025-07-12T22:29:44.279" v="2849" actId="47"/>
        <pc:sldMkLst>
          <pc:docMk/>
          <pc:sldMk cId="950868129" sldId="1418"/>
        </pc:sldMkLst>
      </pc:sldChg>
      <pc:sldChg chg="modSp add mod">
        <pc:chgData name="Ed Godfrey" userId="61aa7c48ee0e3db0" providerId="LiveId" clId="{48057BBE-7C9A-42BF-AC06-52F337B35A48}" dt="2025-07-12T18:06:52.325" v="54" actId="20577"/>
        <pc:sldMkLst>
          <pc:docMk/>
          <pc:sldMk cId="4021277314" sldId="1419"/>
        </pc:sldMkLst>
        <pc:spChg chg="mod">
          <ac:chgData name="Ed Godfrey" userId="61aa7c48ee0e3db0" providerId="LiveId" clId="{48057BBE-7C9A-42BF-AC06-52F337B35A48}" dt="2025-07-12T18:06:46.870" v="42" actId="255"/>
          <ac:spMkLst>
            <pc:docMk/>
            <pc:sldMk cId="4021277314" sldId="1419"/>
            <ac:spMk id="3" creationId="{CA84BE4E-AA3C-3F4E-2A17-E8AB7C4691BC}"/>
          </ac:spMkLst>
        </pc:spChg>
        <pc:spChg chg="mod">
          <ac:chgData name="Ed Godfrey" userId="61aa7c48ee0e3db0" providerId="LiveId" clId="{48057BBE-7C9A-42BF-AC06-52F337B35A48}" dt="2025-07-12T18:06:52.325" v="54" actId="20577"/>
          <ac:spMkLst>
            <pc:docMk/>
            <pc:sldMk cId="4021277314" sldId="1419"/>
            <ac:spMk id="6" creationId="{BE9F9FFA-ABB4-C0BF-BECA-B486B8A5C054}"/>
          </ac:spMkLst>
        </pc:spChg>
      </pc:sldChg>
      <pc:sldChg chg="addSp modSp add mod modAnim">
        <pc:chgData name="Ed Godfrey" userId="61aa7c48ee0e3db0" providerId="LiveId" clId="{48057BBE-7C9A-42BF-AC06-52F337B35A48}" dt="2025-07-12T18:12:51.089" v="368" actId="20577"/>
        <pc:sldMkLst>
          <pc:docMk/>
          <pc:sldMk cId="2068253781" sldId="1420"/>
        </pc:sldMkLst>
        <pc:spChg chg="add mod">
          <ac:chgData name="Ed Godfrey" userId="61aa7c48ee0e3db0" providerId="LiveId" clId="{48057BBE-7C9A-42BF-AC06-52F337B35A48}" dt="2025-07-12T18:11:54.696" v="311" actId="20577"/>
          <ac:spMkLst>
            <pc:docMk/>
            <pc:sldMk cId="2068253781" sldId="1420"/>
            <ac:spMk id="2" creationId="{DFA1A274-35B5-50A7-75CE-33497ABC25DB}"/>
          </ac:spMkLst>
        </pc:spChg>
        <pc:spChg chg="mod">
          <ac:chgData name="Ed Godfrey" userId="61aa7c48ee0e3db0" providerId="LiveId" clId="{48057BBE-7C9A-42BF-AC06-52F337B35A48}" dt="2025-07-12T18:12:12.534" v="344" actId="1036"/>
          <ac:spMkLst>
            <pc:docMk/>
            <pc:sldMk cId="2068253781" sldId="1420"/>
            <ac:spMk id="3" creationId="{C26430B9-5277-E817-D04A-53B5B3A270BD}"/>
          </ac:spMkLst>
        </pc:spChg>
        <pc:spChg chg="add mod">
          <ac:chgData name="Ed Godfrey" userId="61aa7c48ee0e3db0" providerId="LiveId" clId="{48057BBE-7C9A-42BF-AC06-52F337B35A48}" dt="2025-07-12T18:11:43.954" v="292" actId="20577"/>
          <ac:spMkLst>
            <pc:docMk/>
            <pc:sldMk cId="2068253781" sldId="1420"/>
            <ac:spMk id="4" creationId="{7CD89A33-BB78-8D8E-7FB4-0CFBC2203E86}"/>
          </ac:spMkLst>
        </pc:spChg>
        <pc:spChg chg="mod">
          <ac:chgData name="Ed Godfrey" userId="61aa7c48ee0e3db0" providerId="LiveId" clId="{48057BBE-7C9A-42BF-AC06-52F337B35A48}" dt="2025-07-12T18:12:51.089" v="368" actId="20577"/>
          <ac:spMkLst>
            <pc:docMk/>
            <pc:sldMk cId="2068253781" sldId="1420"/>
            <ac:spMk id="6" creationId="{840490EA-7978-5BE6-1623-DEEA3CE9E259}"/>
          </ac:spMkLst>
        </pc:spChg>
      </pc:sldChg>
      <pc:sldChg chg="modSp add mod">
        <pc:chgData name="Ed Godfrey" userId="61aa7c48ee0e3db0" providerId="LiveId" clId="{48057BBE-7C9A-42BF-AC06-52F337B35A48}" dt="2025-07-12T18:15:00.703" v="473" actId="1036"/>
        <pc:sldMkLst>
          <pc:docMk/>
          <pc:sldMk cId="590342996" sldId="1421"/>
        </pc:sldMkLst>
        <pc:spChg chg="mod">
          <ac:chgData name="Ed Godfrey" userId="61aa7c48ee0e3db0" providerId="LiveId" clId="{48057BBE-7C9A-42BF-AC06-52F337B35A48}" dt="2025-07-12T18:15:00.703" v="473" actId="1036"/>
          <ac:spMkLst>
            <pc:docMk/>
            <pc:sldMk cId="590342996" sldId="1421"/>
            <ac:spMk id="3" creationId="{C9366144-426E-82C2-17E1-1FB35C356803}"/>
          </ac:spMkLst>
        </pc:spChg>
        <pc:spChg chg="mod">
          <ac:chgData name="Ed Godfrey" userId="61aa7c48ee0e3db0" providerId="LiveId" clId="{48057BBE-7C9A-42BF-AC06-52F337B35A48}" dt="2025-07-12T18:14:55.812" v="450" actId="255"/>
          <ac:spMkLst>
            <pc:docMk/>
            <pc:sldMk cId="590342996" sldId="1421"/>
            <ac:spMk id="6" creationId="{8CE05614-68C3-C7EE-604F-6F7933BED961}"/>
          </ac:spMkLst>
        </pc:spChg>
      </pc:sldChg>
      <pc:sldChg chg="addSp delSp modSp add mod modAnim">
        <pc:chgData name="Ed Godfrey" userId="61aa7c48ee0e3db0" providerId="LiveId" clId="{48057BBE-7C9A-42BF-AC06-52F337B35A48}" dt="2025-07-12T21:57:22.298" v="1850" actId="20577"/>
        <pc:sldMkLst>
          <pc:docMk/>
          <pc:sldMk cId="867819780" sldId="1422"/>
        </pc:sldMkLst>
        <pc:spChg chg="add mod">
          <ac:chgData name="Ed Godfrey" userId="61aa7c48ee0e3db0" providerId="LiveId" clId="{48057BBE-7C9A-42BF-AC06-52F337B35A48}" dt="2025-07-12T21:57:22.298" v="1850" actId="20577"/>
          <ac:spMkLst>
            <pc:docMk/>
            <pc:sldMk cId="867819780" sldId="1422"/>
            <ac:spMk id="2" creationId="{75C24B9A-CFA1-A482-3449-91799B44BB90}"/>
          </ac:spMkLst>
        </pc:spChg>
        <pc:spChg chg="mod">
          <ac:chgData name="Ed Godfrey" userId="61aa7c48ee0e3db0" providerId="LiveId" clId="{48057BBE-7C9A-42BF-AC06-52F337B35A48}" dt="2025-07-12T21:50:33.614" v="1680" actId="20577"/>
          <ac:spMkLst>
            <pc:docMk/>
            <pc:sldMk cId="867819780" sldId="1422"/>
            <ac:spMk id="3" creationId="{13EFAD32-FFB9-BE13-CAAF-2D77ECD765C4}"/>
          </ac:spMkLst>
        </pc:spChg>
        <pc:spChg chg="del mod">
          <ac:chgData name="Ed Godfrey" userId="61aa7c48ee0e3db0" providerId="LiveId" clId="{48057BBE-7C9A-42BF-AC06-52F337B35A48}" dt="2025-07-12T21:56:56.166" v="1800" actId="21"/>
          <ac:spMkLst>
            <pc:docMk/>
            <pc:sldMk cId="867819780" sldId="1422"/>
            <ac:spMk id="4" creationId="{47B57585-6389-FC90-3CEF-C26F1E4B4E28}"/>
          </ac:spMkLst>
        </pc:spChg>
      </pc:sldChg>
      <pc:sldChg chg="modSp add modAnim">
        <pc:chgData name="Ed Godfrey" userId="61aa7c48ee0e3db0" providerId="LiveId" clId="{48057BBE-7C9A-42BF-AC06-52F337B35A48}" dt="2025-07-12T22:19:54.919" v="2755"/>
        <pc:sldMkLst>
          <pc:docMk/>
          <pc:sldMk cId="358737295" sldId="1423"/>
        </pc:sldMkLst>
        <pc:spChg chg="mod">
          <ac:chgData name="Ed Godfrey" userId="61aa7c48ee0e3db0" providerId="LiveId" clId="{48057BBE-7C9A-42BF-AC06-52F337B35A48}" dt="2025-07-12T22:19:30.073" v="2745" actId="20577"/>
          <ac:spMkLst>
            <pc:docMk/>
            <pc:sldMk cId="358737295" sldId="1423"/>
            <ac:spMk id="2" creationId="{D5CE7656-B554-BA80-9551-38533E1DA0DD}"/>
          </ac:spMkLst>
        </pc:spChg>
      </pc:sldChg>
      <pc:sldChg chg="add">
        <pc:chgData name="Ed Godfrey" userId="61aa7c48ee0e3db0" providerId="LiveId" clId="{48057BBE-7C9A-42BF-AC06-52F337B35A48}" dt="2025-07-12T22:29:39.605" v="2848"/>
        <pc:sldMkLst>
          <pc:docMk/>
          <pc:sldMk cId="2752637391" sldId="142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7/12/2025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7/12/2025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7/12/2025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7/12/2025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Comfort</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:28 (Part 1)</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July 13,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98D32-312A-4A5B-F9B3-E34F9BE108E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3EFAD32-FFB9-BE13-CAAF-2D77ECD765C4}"/>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b="0" i="0" dirty="0">
                <a:solidFill>
                  <a:schemeClr val="tx1"/>
                </a:solidFill>
                <a:latin typeface="Arial" panose="020B0604020202020204" pitchFamily="34" charset="0"/>
              </a:rPr>
              <a:t>The certainty of God’s promise </a:t>
            </a:r>
            <a:r>
              <a:rPr lang="en-US" sz="3600" b="0" i="0" baseline="30000" dirty="0">
                <a:solidFill>
                  <a:schemeClr val="tx1"/>
                </a:solidFill>
                <a:latin typeface="Arial" panose="020B0604020202020204" pitchFamily="34" charset="0"/>
              </a:rPr>
              <a:t>(8:28a)</a:t>
            </a:r>
          </a:p>
          <a:p>
            <a:pPr marL="857250" lvl="0" indent="-857250">
              <a:buFont typeface="+mj-lt"/>
              <a:buAutoNum type="romanUcPeriod"/>
            </a:pPr>
            <a:r>
              <a:rPr lang="en-US" sz="3600" b="0" i="0" dirty="0">
                <a:solidFill>
                  <a:schemeClr val="tx1"/>
                </a:solidFill>
                <a:latin typeface="Arial" panose="020B0604020202020204" pitchFamily="34" charset="0"/>
              </a:rPr>
              <a:t>The constituents of God’s promise </a:t>
            </a:r>
            <a:r>
              <a:rPr lang="en-US" sz="3600" b="0" i="0" baseline="30000" dirty="0">
                <a:solidFill>
                  <a:schemeClr val="tx1"/>
                </a:solidFill>
                <a:latin typeface="Arial" panose="020B0604020202020204" pitchFamily="34" charset="0"/>
              </a:rPr>
              <a:t>(8:28b, e)</a:t>
            </a:r>
          </a:p>
        </p:txBody>
      </p:sp>
      <p:sp>
        <p:nvSpPr>
          <p:cNvPr id="6" name="TextBox 5">
            <a:extLst>
              <a:ext uri="{FF2B5EF4-FFF2-40B4-BE49-F238E27FC236}">
                <a16:creationId xmlns:a16="http://schemas.microsoft.com/office/drawing/2014/main" id="{29DC1D3F-D27F-1D4E-A6AC-9D2CB3E6C0F4}"/>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Comfort </a:t>
            </a:r>
            <a:r>
              <a:rPr lang="en-US" sz="2800" dirty="0">
                <a:latin typeface="Arial" panose="020B0604020202020204" pitchFamily="34" charset="0"/>
                <a:cs typeface="Arial" panose="020B0604020202020204" pitchFamily="34" charset="0"/>
              </a:rPr>
              <a:t>(Romans 8:28)</a:t>
            </a:r>
          </a:p>
        </p:txBody>
      </p:sp>
      <p:sp>
        <p:nvSpPr>
          <p:cNvPr id="2" name="TextBox 1">
            <a:extLst>
              <a:ext uri="{FF2B5EF4-FFF2-40B4-BE49-F238E27FC236}">
                <a16:creationId xmlns:a16="http://schemas.microsoft.com/office/drawing/2014/main" id="{75C24B9A-CFA1-A482-3449-91799B44BB90}"/>
              </a:ext>
            </a:extLst>
          </p:cNvPr>
          <p:cNvSpPr txBox="1"/>
          <p:nvPr/>
        </p:nvSpPr>
        <p:spPr>
          <a:xfrm>
            <a:off x="1103970" y="2118734"/>
            <a:ext cx="10091854" cy="1015663"/>
          </a:xfrm>
          <a:prstGeom prst="rect">
            <a:avLst/>
          </a:prstGeom>
          <a:noFill/>
        </p:spPr>
        <p:txBody>
          <a:bodyPr wrap="square" rtlCol="0">
            <a:spAutoFit/>
          </a:bodyPr>
          <a:lstStyle/>
          <a:p>
            <a:pPr marL="342900" indent="-342900">
              <a:buAutoNum type="alphaUcPeriod"/>
            </a:pPr>
            <a:r>
              <a:rPr lang="en-US" sz="3200" dirty="0">
                <a:latin typeface="Arial" panose="020B0604020202020204" pitchFamily="34" charset="0"/>
                <a:cs typeface="Arial" panose="020B0604020202020204" pitchFamily="34" charset="0"/>
              </a:rPr>
              <a:t>The subjective limit for the constituents</a:t>
            </a:r>
          </a:p>
          <a:p>
            <a:pPr lvl="1"/>
            <a:r>
              <a:rPr lang="en-US" sz="2800" i="1" dirty="0">
                <a:latin typeface="Calibri" panose="020F0502020204030204" pitchFamily="34" charset="0"/>
                <a:ea typeface="Calibri" panose="020F0502020204030204" pitchFamily="34" charset="0"/>
                <a:cs typeface="Calibri" panose="020F0502020204030204" pitchFamily="34" charset="0"/>
              </a:rPr>
              <a:t>…that for those loving God… (28b)</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78197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250"/>
                                        <p:tgtEl>
                                          <p:spTgt spid="2">
                                            <p:txEl>
                                              <p:pRg st="0" end="0"/>
                                            </p:txEl>
                                          </p:spTgt>
                                        </p:tgtEl>
                                      </p:cBhvr>
                                    </p:animEffect>
                                  </p:childTnLst>
                                </p:cTn>
                              </p:par>
                            </p:childTnLst>
                          </p:cTn>
                        </p:par>
                        <p:par>
                          <p:cTn id="13" fill="hold">
                            <p:stCondLst>
                              <p:cond delay="2250"/>
                            </p:stCondLst>
                            <p:childTnLst>
                              <p:par>
                                <p:cTn id="14" presetID="10" presetClass="entr" presetSubtype="0" fill="hold" grpId="0" nodeType="afterEffect">
                                  <p:stCondLst>
                                    <p:cond delay="75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225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73E15-3AF6-557E-C8DB-D93FEAD0982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2D60C93-C5F9-9B7E-FA93-66559E0F398F}"/>
              </a:ext>
            </a:extLst>
          </p:cNvPr>
          <p:cNvSpPr txBox="1">
            <a:spLocks noChangeArrowheads="1"/>
          </p:cNvSpPr>
          <p:nvPr/>
        </p:nvSpPr>
        <p:spPr bwMode="auto">
          <a:xfrm>
            <a:off x="173038" y="1013126"/>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AutoNum type="arabicPeriod"/>
            </a:pPr>
            <a:r>
              <a:rPr lang="en-US" sz="3600" b="0" i="0" dirty="0">
                <a:solidFill>
                  <a:schemeClr val="tx1">
                    <a:lumMod val="95000"/>
                  </a:schemeClr>
                </a:solidFill>
                <a:latin typeface="Arial" panose="020B0604020202020204" pitchFamily="34" charset="0"/>
                <a:ea typeface="Calibri" panose="020F0502020204030204" pitchFamily="34" charset="0"/>
              </a:rPr>
              <a:t>A sincere love for God worships Him as He has revealed Himself (Exodus 20:3-5)</a:t>
            </a:r>
          </a:p>
          <a:p>
            <a:pPr marL="742950" indent="-742950">
              <a:buAutoNum type="arabicPeriod"/>
            </a:pPr>
            <a:r>
              <a:rPr lang="en-US" sz="3600" b="0" i="0" dirty="0">
                <a:solidFill>
                  <a:schemeClr val="tx1">
                    <a:lumMod val="95000"/>
                  </a:schemeClr>
                </a:solidFill>
                <a:latin typeface="Arial" panose="020B0604020202020204" pitchFamily="34" charset="0"/>
                <a:ea typeface="Calibri" panose="020F0502020204030204" pitchFamily="34" charset="0"/>
              </a:rPr>
              <a:t>A sincere love for God recognizes it has been first enabled to love by God. (1 John 4:19)</a:t>
            </a:r>
          </a:p>
          <a:p>
            <a:pPr marL="742950" indent="-742950">
              <a:buAutoNum type="arabicPeriod"/>
            </a:pPr>
            <a:r>
              <a:rPr lang="en-US" sz="3600" b="0" i="0" dirty="0">
                <a:solidFill>
                  <a:schemeClr val="tx1">
                    <a:lumMod val="95000"/>
                  </a:schemeClr>
                </a:solidFill>
                <a:latin typeface="Arial" panose="020B0604020202020204" pitchFamily="34" charset="0"/>
                <a:ea typeface="Calibri" panose="020F0502020204030204" pitchFamily="34" charset="0"/>
              </a:rPr>
              <a:t>A sincere love for God keeps as its primary focus His Person and nature. (1 John 2:15)</a:t>
            </a:r>
          </a:p>
          <a:p>
            <a:pPr marL="742950" indent="-742950">
              <a:buAutoNum type="arabicPeriod"/>
            </a:pPr>
            <a:r>
              <a:rPr lang="en-US" sz="3600" b="0" i="0" dirty="0">
                <a:solidFill>
                  <a:schemeClr val="tx1">
                    <a:lumMod val="95000"/>
                  </a:schemeClr>
                </a:solidFill>
                <a:latin typeface="Arial" panose="020B0604020202020204" pitchFamily="34" charset="0"/>
                <a:ea typeface="Calibri" panose="020F0502020204030204" pitchFamily="34" charset="0"/>
              </a:rPr>
              <a:t>A sincere love for God changes our affections (Mark 12:30)</a:t>
            </a:r>
          </a:p>
        </p:txBody>
      </p:sp>
      <p:sp>
        <p:nvSpPr>
          <p:cNvPr id="6" name="TextBox 5">
            <a:extLst>
              <a:ext uri="{FF2B5EF4-FFF2-40B4-BE49-F238E27FC236}">
                <a16:creationId xmlns:a16="http://schemas.microsoft.com/office/drawing/2014/main" id="{DDD94F1C-3229-9D83-13A9-FE3728D5584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What does it mean to be loving God?</a:t>
            </a:r>
          </a:p>
        </p:txBody>
      </p:sp>
    </p:spTree>
    <p:extLst>
      <p:ext uri="{BB962C8B-B14F-4D97-AF65-F5344CB8AC3E}">
        <p14:creationId xmlns:p14="http://schemas.microsoft.com/office/powerpoint/2010/main" val="382926094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909729-9F32-14A4-7631-0FE8C089B8C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788C3A0-0275-F7E2-4BF2-584205CAD91C}"/>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b="0" i="0" dirty="0">
                <a:solidFill>
                  <a:schemeClr val="tx1"/>
                </a:solidFill>
                <a:latin typeface="Arial" panose="020B0604020202020204" pitchFamily="34" charset="0"/>
              </a:rPr>
              <a:t>The certainty of God’s promise </a:t>
            </a:r>
            <a:r>
              <a:rPr lang="en-US" sz="3600" b="0" i="0" baseline="30000" dirty="0">
                <a:solidFill>
                  <a:schemeClr val="tx1"/>
                </a:solidFill>
                <a:latin typeface="Arial" panose="020B0604020202020204" pitchFamily="34" charset="0"/>
              </a:rPr>
              <a:t>(8:28a)</a:t>
            </a:r>
          </a:p>
          <a:p>
            <a:pPr marL="857250" lvl="0" indent="-857250">
              <a:buFont typeface="+mj-lt"/>
              <a:buAutoNum type="romanUcPeriod"/>
            </a:pPr>
            <a:r>
              <a:rPr lang="en-US" sz="3600" b="0" i="0" dirty="0">
                <a:solidFill>
                  <a:schemeClr val="tx1"/>
                </a:solidFill>
                <a:latin typeface="Arial" panose="020B0604020202020204" pitchFamily="34" charset="0"/>
              </a:rPr>
              <a:t>The constituents of God’s promise </a:t>
            </a:r>
            <a:r>
              <a:rPr lang="en-US" sz="3600" b="0" i="0" baseline="30000" dirty="0">
                <a:solidFill>
                  <a:schemeClr val="tx1"/>
                </a:solidFill>
                <a:latin typeface="Arial" panose="020B0604020202020204" pitchFamily="34" charset="0"/>
              </a:rPr>
              <a:t>(8:28b, e)</a:t>
            </a:r>
          </a:p>
        </p:txBody>
      </p:sp>
      <p:sp>
        <p:nvSpPr>
          <p:cNvPr id="6" name="TextBox 5">
            <a:extLst>
              <a:ext uri="{FF2B5EF4-FFF2-40B4-BE49-F238E27FC236}">
                <a16:creationId xmlns:a16="http://schemas.microsoft.com/office/drawing/2014/main" id="{95795536-8A43-B285-4D76-2E1F8DA6B3C1}"/>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Comfort </a:t>
            </a:r>
            <a:r>
              <a:rPr lang="en-US" sz="2800" dirty="0">
                <a:latin typeface="Arial" panose="020B0604020202020204" pitchFamily="34" charset="0"/>
                <a:cs typeface="Arial" panose="020B0604020202020204" pitchFamily="34" charset="0"/>
              </a:rPr>
              <a:t>(Romans 8:28)</a:t>
            </a:r>
          </a:p>
        </p:txBody>
      </p:sp>
      <p:sp>
        <p:nvSpPr>
          <p:cNvPr id="2" name="TextBox 1">
            <a:extLst>
              <a:ext uri="{FF2B5EF4-FFF2-40B4-BE49-F238E27FC236}">
                <a16:creationId xmlns:a16="http://schemas.microsoft.com/office/drawing/2014/main" id="{D5CE7656-B554-BA80-9551-38533E1DA0DD}"/>
              </a:ext>
            </a:extLst>
          </p:cNvPr>
          <p:cNvSpPr txBox="1"/>
          <p:nvPr/>
        </p:nvSpPr>
        <p:spPr>
          <a:xfrm>
            <a:off x="1103970" y="2118734"/>
            <a:ext cx="10091854" cy="2000548"/>
          </a:xfrm>
          <a:prstGeom prst="rect">
            <a:avLst/>
          </a:prstGeom>
          <a:noFill/>
        </p:spPr>
        <p:txBody>
          <a:bodyPr wrap="square" rtlCol="0">
            <a:spAutoFit/>
          </a:bodyPr>
          <a:lstStyle/>
          <a:p>
            <a:pPr marL="342900" indent="-342900">
              <a:buAutoNum type="alphaUcPeriod"/>
            </a:pPr>
            <a:r>
              <a:rPr lang="en-US" sz="3200" dirty="0">
                <a:latin typeface="Arial" panose="020B0604020202020204" pitchFamily="34" charset="0"/>
                <a:cs typeface="Arial" panose="020B0604020202020204" pitchFamily="34" charset="0"/>
              </a:rPr>
              <a:t>The subjective limit for the constituents</a:t>
            </a:r>
          </a:p>
          <a:p>
            <a:pPr marL="342900" indent="-342900">
              <a:buAutoNum type="alphaUcPeriod"/>
            </a:pPr>
            <a:r>
              <a:rPr lang="en-US" sz="3200" dirty="0">
                <a:latin typeface="Arial" panose="020B0604020202020204" pitchFamily="34" charset="0"/>
                <a:cs typeface="Arial" panose="020B0604020202020204" pitchFamily="34" charset="0"/>
              </a:rPr>
              <a:t>The objective limit for the constituents</a:t>
            </a:r>
          </a:p>
          <a:p>
            <a:r>
              <a:rPr lang="en-US" sz="3200" i="1" dirty="0">
                <a:latin typeface="Arial" panose="020B0604020202020204" pitchFamily="34" charset="0"/>
                <a:ea typeface="Calibri" panose="020F0502020204030204" pitchFamily="34" charset="0"/>
                <a:cs typeface="Arial" panose="020B0604020202020204" pitchFamily="34" charset="0"/>
              </a:rPr>
              <a:t>…</a:t>
            </a:r>
            <a:r>
              <a:rPr lang="en-US" sz="2800" i="1" dirty="0">
                <a:latin typeface="Calibri" panose="020F0502020204030204" pitchFamily="34" charset="0"/>
                <a:ea typeface="Calibri" panose="020F0502020204030204" pitchFamily="34" charset="0"/>
                <a:cs typeface="Calibri" panose="020F0502020204030204" pitchFamily="34" charset="0"/>
              </a:rPr>
              <a:t>for those who, according to [God’s] purpose/design, are the called [divinely summoned ones] (28e)</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7372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250"/>
                                        <p:tgtEl>
                                          <p:spTgt spid="2">
                                            <p:txEl>
                                              <p:pRg st="1" end="1"/>
                                            </p:txEl>
                                          </p:spTgt>
                                        </p:tgtEl>
                                      </p:cBhvr>
                                    </p:animEffect>
                                  </p:childTnLst>
                                </p:cTn>
                              </p:par>
                            </p:childTnLst>
                          </p:cTn>
                        </p:par>
                        <p:par>
                          <p:cTn id="8" fill="hold">
                            <p:stCondLst>
                              <p:cond delay="2500"/>
                            </p:stCondLst>
                            <p:childTnLst>
                              <p:par>
                                <p:cTn id="9" presetID="10" presetClass="entr" presetSubtype="0" fill="hold" grpId="0" nodeType="afterEffect">
                                  <p:stCondLst>
                                    <p:cond delay="75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22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46EC32-E9A6-B3AA-8FB4-38BA7C40318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1C466CD-ABD7-5E0A-80FD-2112A4A6D646}"/>
              </a:ext>
            </a:extLst>
          </p:cNvPr>
          <p:cNvSpPr txBox="1">
            <a:spLocks noChangeArrowheads="1"/>
          </p:cNvSpPr>
          <p:nvPr/>
        </p:nvSpPr>
        <p:spPr bwMode="auto">
          <a:xfrm>
            <a:off x="173038" y="890462"/>
            <a:ext cx="11805602"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indent="-514350">
              <a:buFont typeface="+mj-lt"/>
              <a:buAutoNum type="arabicPeriod"/>
            </a:pPr>
            <a:r>
              <a:rPr lang="en-US" sz="3500" b="0" i="0" dirty="0">
                <a:solidFill>
                  <a:schemeClr val="tx1"/>
                </a:solidFill>
                <a:latin typeface="Arial" panose="020B0604020202020204" pitchFamily="34" charset="0"/>
              </a:rPr>
              <a:t>If you are loving God and called according to His purpose, then you will want to know Him; to know Him more; to know Him more desperately (Psalm 73:25).</a:t>
            </a:r>
          </a:p>
          <a:p>
            <a:pPr marL="514350" indent="-514350">
              <a:buFont typeface="+mj-lt"/>
              <a:buAutoNum type="arabicPeriod"/>
            </a:pPr>
            <a:r>
              <a:rPr lang="en-US" sz="3500" b="0" i="0" dirty="0">
                <a:solidFill>
                  <a:schemeClr val="tx1"/>
                </a:solidFill>
                <a:latin typeface="Arial" panose="020B0604020202020204" pitchFamily="34" charset="0"/>
              </a:rPr>
              <a:t>If you are loving God and called according to His purpose, you will long to see sin in your life set aside and to hear from Him through His Word. (1 Peter 2:1-3)</a:t>
            </a:r>
          </a:p>
        </p:txBody>
      </p:sp>
      <p:sp>
        <p:nvSpPr>
          <p:cNvPr id="6" name="TextBox 5">
            <a:extLst>
              <a:ext uri="{FF2B5EF4-FFF2-40B4-BE49-F238E27FC236}">
                <a16:creationId xmlns:a16="http://schemas.microsoft.com/office/drawing/2014/main" id="{95644DE4-9316-3641-06CD-BB04F6D5120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25114332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7A87F-5896-1E0A-3276-E974E72526C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8C56398-138B-AE80-2C80-DF4614B300F3}"/>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Comfort</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:28 (Part 1)</a:t>
            </a:r>
          </a:p>
        </p:txBody>
      </p:sp>
      <p:sp>
        <p:nvSpPr>
          <p:cNvPr id="4" name="TextBox 3">
            <a:extLst>
              <a:ext uri="{FF2B5EF4-FFF2-40B4-BE49-F238E27FC236}">
                <a16:creationId xmlns:a16="http://schemas.microsoft.com/office/drawing/2014/main" id="{86929BCC-99F3-743E-15DA-08EA589E0A4B}"/>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July 13, 2025</a:t>
            </a:r>
          </a:p>
        </p:txBody>
      </p:sp>
      <p:pic>
        <p:nvPicPr>
          <p:cNvPr id="5" name="Picture 4" descr="A close up of a book cover&#10;&#10;Description automatically generated">
            <a:extLst>
              <a:ext uri="{FF2B5EF4-FFF2-40B4-BE49-F238E27FC236}">
                <a16:creationId xmlns:a16="http://schemas.microsoft.com/office/drawing/2014/main" id="{D1709E11-903E-508D-8FCE-BCEB14CDAE88}"/>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752637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6182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26 In the same way the Spirit also helps our weakness; for we do not know how to pray as we should, but the Spirit Himself intercedes for us with groanings too deep for words; 27 and He who searches the hearts knows what the mind of the Spirit is, because He intercedes for the saints according to the will of God. 28 </a:t>
            </a: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And we know that God causes all things to work together for good to those who love God, to those who are called according to His purpose. </a:t>
            </a:r>
          </a:p>
          <a:p>
            <a:pPr>
              <a:lnSpc>
                <a:spcPct val="97000"/>
              </a:lnSpc>
            </a:pP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8:26-28</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EE979-F373-72C0-6DE3-9537EB45639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84BE4E-AA3C-3F4E-2A17-E8AB7C4691BC}"/>
              </a:ext>
            </a:extLst>
          </p:cNvPr>
          <p:cNvSpPr txBox="1">
            <a:spLocks noChangeArrowheads="1"/>
          </p:cNvSpPr>
          <p:nvPr/>
        </p:nvSpPr>
        <p:spPr bwMode="auto">
          <a:xfrm>
            <a:off x="173038" y="756650"/>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Why do you say, O Jacob, and assert, O Israel, "My way is hidden from the LORD, And the justice due me escapes the notice of my God"? </a:t>
            </a:r>
          </a:p>
        </p:txBody>
      </p:sp>
      <p:sp>
        <p:nvSpPr>
          <p:cNvPr id="6" name="TextBox 5">
            <a:extLst>
              <a:ext uri="{FF2B5EF4-FFF2-40B4-BE49-F238E27FC236}">
                <a16:creationId xmlns:a16="http://schemas.microsoft.com/office/drawing/2014/main" id="{BE9F9FFA-ABB4-C0BF-BECA-B486B8A5C05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Isaiah 40:27</a:t>
            </a:r>
          </a:p>
        </p:txBody>
      </p:sp>
    </p:spTree>
    <p:extLst>
      <p:ext uri="{BB962C8B-B14F-4D97-AF65-F5344CB8AC3E}">
        <p14:creationId xmlns:p14="http://schemas.microsoft.com/office/powerpoint/2010/main" val="4021277314"/>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AC22A-DDF7-318E-5B1F-9FE5462A639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26430B9-5277-E817-D04A-53B5B3A270BD}"/>
              </a:ext>
            </a:extLst>
          </p:cNvPr>
          <p:cNvSpPr txBox="1">
            <a:spLocks noChangeArrowheads="1"/>
          </p:cNvSpPr>
          <p:nvPr/>
        </p:nvSpPr>
        <p:spPr bwMode="auto">
          <a:xfrm>
            <a:off x="173038" y="923915"/>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Psalm 10:1 - Why do You stand afar off, O LORD? Why do You hide Yourself in times of trouble? (Unknown Psalmist)</a:t>
            </a:r>
          </a:p>
        </p:txBody>
      </p:sp>
      <p:sp>
        <p:nvSpPr>
          <p:cNvPr id="6" name="TextBox 5">
            <a:extLst>
              <a:ext uri="{FF2B5EF4-FFF2-40B4-BE49-F238E27FC236}">
                <a16:creationId xmlns:a16="http://schemas.microsoft.com/office/drawing/2014/main" id="{840490EA-7978-5BE6-1623-DEEA3CE9E25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Psalms</a:t>
            </a:r>
          </a:p>
        </p:txBody>
      </p:sp>
      <p:sp>
        <p:nvSpPr>
          <p:cNvPr id="2" name="Text Box 3">
            <a:extLst>
              <a:ext uri="{FF2B5EF4-FFF2-40B4-BE49-F238E27FC236}">
                <a16:creationId xmlns:a16="http://schemas.microsoft.com/office/drawing/2014/main" id="{DFA1A274-35B5-50A7-75CE-33497ABC25DB}"/>
              </a:ext>
            </a:extLst>
          </p:cNvPr>
          <p:cNvSpPr txBox="1">
            <a:spLocks noChangeArrowheads="1"/>
          </p:cNvSpPr>
          <p:nvPr/>
        </p:nvSpPr>
        <p:spPr bwMode="auto">
          <a:xfrm>
            <a:off x="147022" y="2548280"/>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Psalm 44:24 - Why do You hide Your face And forget our affliction and our oppression? (The Sons of Korah)</a:t>
            </a:r>
          </a:p>
        </p:txBody>
      </p:sp>
      <p:sp>
        <p:nvSpPr>
          <p:cNvPr id="4" name="Text Box 3">
            <a:extLst>
              <a:ext uri="{FF2B5EF4-FFF2-40B4-BE49-F238E27FC236}">
                <a16:creationId xmlns:a16="http://schemas.microsoft.com/office/drawing/2014/main" id="{7CD89A33-BB78-8D8E-7FB4-0CFBC2203E86}"/>
              </a:ext>
            </a:extLst>
          </p:cNvPr>
          <p:cNvSpPr txBox="1">
            <a:spLocks noChangeArrowheads="1"/>
          </p:cNvSpPr>
          <p:nvPr/>
        </p:nvSpPr>
        <p:spPr bwMode="auto">
          <a:xfrm>
            <a:off x="121003" y="4217246"/>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Psalm 89:46 - How long, O LORD? Will You hide Yourself forever? Will Your wrath burn like fire? (Ethan the </a:t>
            </a:r>
            <a:r>
              <a:rPr lang="en-US" sz="3600" b="0" dirty="0" err="1">
                <a:solidFill>
                  <a:schemeClr val="tx1"/>
                </a:solidFill>
                <a:latin typeface="Calibri" panose="020F0502020204030204" pitchFamily="34" charset="0"/>
                <a:ea typeface="Calibri" panose="020F0502020204030204" pitchFamily="34" charset="0"/>
                <a:cs typeface="Calibri" panose="020F0502020204030204" pitchFamily="34" charset="0"/>
              </a:rPr>
              <a:t>Ezrahite</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endPar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825378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047CF3-5503-55CF-5D0B-4ABCC7B8AC1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9366144-426E-82C2-17E1-1FB35C356803}"/>
              </a:ext>
            </a:extLst>
          </p:cNvPr>
          <p:cNvSpPr txBox="1">
            <a:spLocks noChangeArrowheads="1"/>
          </p:cNvSpPr>
          <p:nvPr/>
        </p:nvSpPr>
        <p:spPr bwMode="auto">
          <a:xfrm>
            <a:off x="173038" y="1381116"/>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i="0" dirty="0">
                <a:solidFill>
                  <a:schemeClr val="tx1"/>
                </a:solidFill>
                <a:latin typeface="Arial" panose="020B0604020202020204" pitchFamily="34" charset="0"/>
              </a:rPr>
              <a:t>True believers may have the assurance of their salvation divers [many] ways shaken, diminished, and intermitted [temporarily interrupted]…by God's withdrawing the light of His countenance, and suffering even such as fear Him to walk in darkness and to have no light.</a:t>
            </a:r>
          </a:p>
        </p:txBody>
      </p:sp>
      <p:sp>
        <p:nvSpPr>
          <p:cNvPr id="6" name="TextBox 5">
            <a:extLst>
              <a:ext uri="{FF2B5EF4-FFF2-40B4-BE49-F238E27FC236}">
                <a16:creationId xmlns:a16="http://schemas.microsoft.com/office/drawing/2014/main" id="{8CE05614-68C3-C7EE-604F-6F7933BED961}"/>
              </a:ext>
            </a:extLst>
          </p:cNvPr>
          <p:cNvSpPr txBox="1"/>
          <p:nvPr/>
        </p:nvSpPr>
        <p:spPr>
          <a:xfrm>
            <a:off x="340615" y="190881"/>
            <a:ext cx="11692889" cy="1138773"/>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Westminster Confession of Faith</a:t>
            </a:r>
          </a:p>
          <a:p>
            <a:pPr algn="ctr"/>
            <a:r>
              <a:rPr lang="en-US" sz="2800" dirty="0">
                <a:latin typeface="Arial" panose="020B0604020202020204" pitchFamily="34" charset="0"/>
                <a:cs typeface="Arial" panose="020B0604020202020204" pitchFamily="34" charset="0"/>
              </a:rPr>
              <a:t>18.4</a:t>
            </a:r>
          </a:p>
        </p:txBody>
      </p:sp>
    </p:spTree>
    <p:extLst>
      <p:ext uri="{BB962C8B-B14F-4D97-AF65-F5344CB8AC3E}">
        <p14:creationId xmlns:p14="http://schemas.microsoft.com/office/powerpoint/2010/main" val="59034299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950D3-A5C9-0586-5C46-2CCAD95ED0E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C5845A-1FEA-B6B7-A015-8F574B2B660C}"/>
              </a:ext>
            </a:extLst>
          </p:cNvPr>
          <p:cNvSpPr txBox="1">
            <a:spLocks noChangeArrowheads="1"/>
          </p:cNvSpPr>
          <p:nvPr/>
        </p:nvSpPr>
        <p:spPr bwMode="auto">
          <a:xfrm>
            <a:off x="173038" y="823556"/>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NASB95 - And we know that God causes all things to work together for good to those who love God, to those who are called according to His purpose. (NASB95) </a:t>
            </a:r>
          </a:p>
        </p:txBody>
      </p:sp>
      <p:sp>
        <p:nvSpPr>
          <p:cNvPr id="6" name="TextBox 5">
            <a:extLst>
              <a:ext uri="{FF2B5EF4-FFF2-40B4-BE49-F238E27FC236}">
                <a16:creationId xmlns:a16="http://schemas.microsoft.com/office/drawing/2014/main" id="{B1AA492F-7A6D-B7D4-EEBF-E1FA7EABA7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8:28</a:t>
            </a:r>
          </a:p>
        </p:txBody>
      </p:sp>
      <p:sp>
        <p:nvSpPr>
          <p:cNvPr id="2" name="Text Box 3">
            <a:extLst>
              <a:ext uri="{FF2B5EF4-FFF2-40B4-BE49-F238E27FC236}">
                <a16:creationId xmlns:a16="http://schemas.microsoft.com/office/drawing/2014/main" id="{7FF613C9-3240-F336-3168-65B7A24D3D6F}"/>
              </a:ext>
            </a:extLst>
          </p:cNvPr>
          <p:cNvSpPr txBox="1">
            <a:spLocks noChangeArrowheads="1"/>
          </p:cNvSpPr>
          <p:nvPr/>
        </p:nvSpPr>
        <p:spPr bwMode="auto">
          <a:xfrm>
            <a:off x="135870" y="2637488"/>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err="1">
                <a:solidFill>
                  <a:schemeClr val="tx1"/>
                </a:solidFill>
                <a:latin typeface="Calibri" panose="020F0502020204030204" pitchFamily="34" charset="0"/>
                <a:ea typeface="Calibri" panose="020F0502020204030204" pitchFamily="34" charset="0"/>
                <a:cs typeface="Calibri" panose="020F0502020204030204" pitchFamily="34" charset="0"/>
              </a:rPr>
              <a:t>LSB</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 - And we know that for those who love God all things work together for good, for those who are called according to His purpose.</a:t>
            </a:r>
          </a:p>
        </p:txBody>
      </p:sp>
      <p:sp>
        <p:nvSpPr>
          <p:cNvPr id="4" name="Text Box 3">
            <a:extLst>
              <a:ext uri="{FF2B5EF4-FFF2-40B4-BE49-F238E27FC236}">
                <a16:creationId xmlns:a16="http://schemas.microsoft.com/office/drawing/2014/main" id="{C7B80A5F-233E-64FF-AB92-7EF9B06E2E8C}"/>
              </a:ext>
            </a:extLst>
          </p:cNvPr>
          <p:cNvSpPr txBox="1">
            <a:spLocks noChangeArrowheads="1"/>
          </p:cNvSpPr>
          <p:nvPr/>
        </p:nvSpPr>
        <p:spPr bwMode="auto">
          <a:xfrm>
            <a:off x="109854" y="4507179"/>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EKG - And we have known and know that for those loving God, for those, all things work together for good, for those who, according to [God’s] purpose/design, are the called [divinely summoned ones].</a:t>
            </a:r>
          </a:p>
        </p:txBody>
      </p:sp>
    </p:spTree>
    <p:extLst>
      <p:ext uri="{BB962C8B-B14F-4D97-AF65-F5344CB8AC3E}">
        <p14:creationId xmlns:p14="http://schemas.microsoft.com/office/powerpoint/2010/main" val="21635201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93199" y="834709"/>
            <a:ext cx="11805602"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certainty</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We have known and know…</a:t>
            </a:r>
            <a:r>
              <a:rPr lang="en-US" sz="2800" b="0" dirty="0">
                <a:solidFill>
                  <a:schemeClr val="tx1"/>
                </a:solidFill>
                <a:latin typeface="Arial" panose="020B0604020202020204" pitchFamily="34" charset="0"/>
              </a:rPr>
              <a:t>(28a)</a:t>
            </a:r>
            <a:endParaRPr lang="en-US" sz="1000" b="0" dirty="0">
              <a:solidFill>
                <a:schemeClr val="tx1"/>
              </a:solidFill>
              <a:latin typeface="Arial" panose="020B0604020202020204" pitchFamily="34" charset="0"/>
            </a:endParaRPr>
          </a:p>
          <a:p>
            <a:pPr lvl="2"/>
            <a:endParaRPr lang="en-US" sz="1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constituents</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…that for those loving God; for those who, according to [God’s] purpose/design, are the called [divinely summoned ones]. (28b, e)</a:t>
            </a:r>
            <a:endParaRPr lang="en-US" sz="10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2"/>
            <a:endParaRPr lang="en-US" sz="1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comprehensiveness</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those, all things…(28c)</a:t>
            </a:r>
          </a:p>
          <a:p>
            <a:pPr lvl="2"/>
            <a:endParaRPr lang="en-US" sz="1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71500" lvl="0" indent="-571500">
              <a:buFont typeface="+mj-lt"/>
              <a:buAutoNum type="romanUcPeriod"/>
            </a:pPr>
            <a:r>
              <a:rPr lang="en-US" b="0" i="0" dirty="0">
                <a:solidFill>
                  <a:schemeClr val="tx1"/>
                </a:solidFill>
                <a:latin typeface="Arial" panose="020B0604020202020204" pitchFamily="34" charset="0"/>
              </a:rPr>
              <a:t>The </a:t>
            </a:r>
            <a:r>
              <a:rPr lang="en-US" i="0" u="sng" dirty="0">
                <a:solidFill>
                  <a:schemeClr val="tx1"/>
                </a:solidFill>
                <a:latin typeface="Arial" panose="020B0604020202020204" pitchFamily="34" charset="0"/>
              </a:rPr>
              <a:t>course</a:t>
            </a:r>
            <a:r>
              <a:rPr lang="en-US" b="0" i="0" dirty="0">
                <a:solidFill>
                  <a:schemeClr val="tx1"/>
                </a:solidFill>
                <a:latin typeface="Arial" panose="020B0604020202020204" pitchFamily="34" charset="0"/>
              </a:rPr>
              <a:t> of God’s promise</a:t>
            </a:r>
            <a:endParaRPr lang="en-US" b="0" i="0" baseline="30000" dirty="0">
              <a:solidFill>
                <a:schemeClr val="tx1"/>
              </a:solidFill>
              <a:latin typeface="Arial" panose="020B0604020202020204" pitchFamily="34" charset="0"/>
            </a:endParaRP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…work together for good…(28d)</a:t>
            </a:r>
            <a:endParaRPr lang="en-US" sz="28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8:28</a:t>
            </a:r>
          </a:p>
        </p:txBody>
      </p:sp>
      <p:sp>
        <p:nvSpPr>
          <p:cNvPr id="2" name="Text Box 3">
            <a:extLst>
              <a:ext uri="{FF2B5EF4-FFF2-40B4-BE49-F238E27FC236}">
                <a16:creationId xmlns:a16="http://schemas.microsoft.com/office/drawing/2014/main" id="{189729CC-9177-9685-592F-6FE9A868BDD1}"/>
              </a:ext>
            </a:extLst>
          </p:cNvPr>
          <p:cNvSpPr txBox="1">
            <a:spLocks noChangeArrowheads="1"/>
          </p:cNvSpPr>
          <p:nvPr/>
        </p:nvSpPr>
        <p:spPr bwMode="auto">
          <a:xfrm>
            <a:off x="546410" y="5602121"/>
            <a:ext cx="1107798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gn="ctr"/>
            <a:r>
              <a:rPr lang="en-US" b="0" i="0" dirty="0">
                <a:solidFill>
                  <a:schemeClr val="tx1"/>
                </a:solidFill>
                <a:latin typeface="Arial" panose="020B0604020202020204" pitchFamily="34" charset="0"/>
              </a:rPr>
              <a:t>For those who are loving God and called according to His purpose, </a:t>
            </a:r>
            <a:r>
              <a:rPr lang="en-US" b="0" i="0" u="sng" dirty="0">
                <a:solidFill>
                  <a:schemeClr val="tx1"/>
                </a:solidFill>
                <a:latin typeface="Arial" panose="020B0604020202020204" pitchFamily="34" charset="0"/>
              </a:rPr>
              <a:t>all things work together for good</a:t>
            </a:r>
            <a:r>
              <a:rPr lang="en-US" b="0" i="0" dirty="0">
                <a:solidFill>
                  <a:schemeClr val="tx1"/>
                </a:solidFill>
                <a:latin typeface="Arial" panose="020B0604020202020204" pitchFamily="34" charset="0"/>
              </a:rPr>
              <a:t>.</a:t>
            </a:r>
          </a:p>
        </p:txBody>
      </p:sp>
    </p:spTree>
    <p:extLst>
      <p:ext uri="{BB962C8B-B14F-4D97-AF65-F5344CB8AC3E}">
        <p14:creationId xmlns:p14="http://schemas.microsoft.com/office/powerpoint/2010/main" val="169093405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B78F07-75C8-139D-E16C-543D159A2CF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104D7E-38BA-E4C9-1698-24AC7AFE5377}"/>
              </a:ext>
            </a:extLst>
          </p:cNvPr>
          <p:cNvSpPr txBox="1">
            <a:spLocks noChangeArrowheads="1"/>
          </p:cNvSpPr>
          <p:nvPr/>
        </p:nvSpPr>
        <p:spPr bwMode="auto">
          <a:xfrm>
            <a:off x="158496" y="898767"/>
            <a:ext cx="1180560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b="0" i="0" dirty="0">
                <a:solidFill>
                  <a:schemeClr val="tx1"/>
                </a:solidFill>
                <a:latin typeface="Arial" panose="020B0604020202020204" pitchFamily="34" charset="0"/>
              </a:rPr>
              <a:t>The certainty of God’s promise </a:t>
            </a:r>
            <a:r>
              <a:rPr lang="en-US" sz="3600" b="0" i="0" baseline="30000" dirty="0">
                <a:solidFill>
                  <a:schemeClr val="tx1"/>
                </a:solidFill>
                <a:latin typeface="Arial" panose="020B0604020202020204" pitchFamily="34" charset="0"/>
              </a:rPr>
              <a:t>(8:28a)</a:t>
            </a:r>
          </a:p>
        </p:txBody>
      </p:sp>
      <p:sp>
        <p:nvSpPr>
          <p:cNvPr id="6" name="TextBox 5">
            <a:extLst>
              <a:ext uri="{FF2B5EF4-FFF2-40B4-BE49-F238E27FC236}">
                <a16:creationId xmlns:a16="http://schemas.microsoft.com/office/drawing/2014/main" id="{0AC72C2D-FC79-4D8F-FDDF-6701081DA680}"/>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Comfort </a:t>
            </a:r>
            <a:r>
              <a:rPr lang="en-US" sz="2800" dirty="0">
                <a:latin typeface="Arial" panose="020B0604020202020204" pitchFamily="34" charset="0"/>
                <a:cs typeface="Arial" panose="020B0604020202020204" pitchFamily="34" charset="0"/>
              </a:rPr>
              <a:t>(Romans 8:28)</a:t>
            </a:r>
          </a:p>
        </p:txBody>
      </p:sp>
      <p:sp>
        <p:nvSpPr>
          <p:cNvPr id="4" name="Text Box 3">
            <a:extLst>
              <a:ext uri="{FF2B5EF4-FFF2-40B4-BE49-F238E27FC236}">
                <a16:creationId xmlns:a16="http://schemas.microsoft.com/office/drawing/2014/main" id="{E9817BA9-EF25-6163-7A5F-E5E891FD7E35}"/>
              </a:ext>
            </a:extLst>
          </p:cNvPr>
          <p:cNvSpPr txBox="1">
            <a:spLocks noChangeArrowheads="1"/>
          </p:cNvSpPr>
          <p:nvPr/>
        </p:nvSpPr>
        <p:spPr bwMode="auto">
          <a:xfrm>
            <a:off x="1103970" y="1526078"/>
            <a:ext cx="1087466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2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And we have known and know…</a:t>
            </a:r>
          </a:p>
        </p:txBody>
      </p:sp>
    </p:spTree>
    <p:extLst>
      <p:ext uri="{BB962C8B-B14F-4D97-AF65-F5344CB8AC3E}">
        <p14:creationId xmlns:p14="http://schemas.microsoft.com/office/powerpoint/2010/main" val="378411911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865147-1888-8F84-2B78-8EB246957F0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3C3A2C3-FB6D-1F3A-CE78-64AB35FC9D42}"/>
              </a:ext>
            </a:extLst>
          </p:cNvPr>
          <p:cNvSpPr txBox="1">
            <a:spLocks noChangeArrowheads="1"/>
          </p:cNvSpPr>
          <p:nvPr/>
        </p:nvSpPr>
        <p:spPr bwMode="auto">
          <a:xfrm>
            <a:off x="173038" y="1013127"/>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Arial" panose="020B0604020202020204" pitchFamily="34" charset="0"/>
              </a:rPr>
              <a:t>He is a man who can be certain about the ultimate even when he is most uncertain about the immediate. </a:t>
            </a:r>
          </a:p>
        </p:txBody>
      </p:sp>
      <p:sp>
        <p:nvSpPr>
          <p:cNvPr id="6" name="TextBox 5">
            <a:extLst>
              <a:ext uri="{FF2B5EF4-FFF2-40B4-BE49-F238E27FC236}">
                <a16:creationId xmlns:a16="http://schemas.microsoft.com/office/drawing/2014/main" id="{917F98CE-6C9D-4975-3A9A-1D90D1C296F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3233788010"/>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5702</TotalTime>
  <Words>812</Words>
  <Application>Microsoft Office PowerPoint</Application>
  <PresentationFormat>Widescreen</PresentationFormat>
  <Paragraphs>58</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63</cp:revision>
  <dcterms:created xsi:type="dcterms:W3CDTF">2022-12-30T16:15:56Z</dcterms:created>
  <dcterms:modified xsi:type="dcterms:W3CDTF">2025-07-12T22:29:48Z</dcterms:modified>
</cp:coreProperties>
</file>